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6AC89B-66FC-4828-ABAF-F8CA118F7AC9}" type="datetimeFigureOut">
              <a:rPr lang="sk-SK" smtClean="0"/>
              <a:t>23.11.2016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095AF8-A773-46D8-A491-24B49839415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Louis Pasteur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Michal Fetisov</a:t>
            </a:r>
          </a:p>
          <a:p>
            <a:r>
              <a:rPr lang="sk-SK" dirty="0" smtClean="0"/>
              <a:t>1.D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635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7017" y="2264474"/>
            <a:ext cx="4160785" cy="4425354"/>
          </a:xfrm>
        </p:spPr>
        <p:txBody>
          <a:bodyPr>
            <a:normAutofit/>
          </a:bodyPr>
          <a:lstStyle/>
          <a:p>
            <a:r>
              <a:rPr lang="sk-SK" dirty="0" smtClean="0"/>
              <a:t>Narodil sa </a:t>
            </a:r>
            <a:r>
              <a:rPr lang="sk-SK" dirty="0"/>
              <a:t>27. </a:t>
            </a:r>
            <a:r>
              <a:rPr lang="sk-SK" dirty="0" smtClean="0"/>
              <a:t>decembra 1822 v meste Dole</a:t>
            </a:r>
            <a:r>
              <a:rPr lang="sk-SK" dirty="0"/>
              <a:t>, Francúzsko </a:t>
            </a:r>
          </a:p>
          <a:p>
            <a:r>
              <a:rPr lang="sk-SK" dirty="0" smtClean="0"/>
              <a:t>Zomrel </a:t>
            </a:r>
            <a:r>
              <a:rPr lang="sk-SK" dirty="0"/>
              <a:t>28. septembra 1895 v  Villeneuve l´Etang</a:t>
            </a:r>
            <a:endParaRPr lang="sk-SK" dirty="0" smtClean="0"/>
          </a:p>
          <a:p>
            <a:r>
              <a:rPr lang="pl-PL" dirty="0"/>
              <a:t>francúzsky chemik, biológ a </a:t>
            </a:r>
            <a:r>
              <a:rPr lang="pl-PL" dirty="0" smtClean="0"/>
              <a:t>lekár</a:t>
            </a:r>
          </a:p>
          <a:p>
            <a:r>
              <a:rPr lang="sk-SK" dirty="0"/>
              <a:t>Zakladateľ mikrobiológie, lekárskej imunológie a stereochémie.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AutoShape 5" descr="Louis Pasteur, podpis (z wikidat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7" descr="Louis Pasteur, podpis (z wikidata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9" descr="Louis Pasteur, podpis (z wikidata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2" descr="Louis Pasteur, podpis (z wikidata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952328" cy="34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23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493021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Bol </a:t>
            </a:r>
            <a:r>
              <a:rPr lang="sk-SK" dirty="0"/>
              <a:t>synom garbiara v </a:t>
            </a:r>
            <a:r>
              <a:rPr lang="sk-SK" dirty="0" smtClean="0"/>
              <a:t>Dole v  </a:t>
            </a:r>
            <a:r>
              <a:rPr lang="sk-SK" dirty="0"/>
              <a:t>juhovýchodnom Francúzsku. </a:t>
            </a:r>
            <a:endParaRPr lang="sk-SK" dirty="0" smtClean="0"/>
          </a:p>
          <a:p>
            <a:r>
              <a:rPr lang="sk-SK" dirty="0" smtClean="0"/>
              <a:t>Pôvodne </a:t>
            </a:r>
            <a:r>
              <a:rPr lang="sk-SK" dirty="0"/>
              <a:t>ho ako chlapca zaujímalo kreslenie. Ale už keď študoval na slávnej Ecole normale v Paríži, rozhodol sa, že bude chemikom. </a:t>
            </a:r>
            <a:endParaRPr lang="sk-SK" dirty="0" smtClean="0"/>
          </a:p>
          <a:p>
            <a:r>
              <a:rPr lang="sk-SK" dirty="0" smtClean="0"/>
              <a:t>Ecole </a:t>
            </a:r>
            <a:r>
              <a:rPr lang="sk-SK" dirty="0"/>
              <a:t>normale je </a:t>
            </a:r>
            <a:r>
              <a:rPr lang="sk-SK"/>
              <a:t>parížska </a:t>
            </a:r>
            <a:r>
              <a:rPr lang="sk-SK" smtClean="0"/>
              <a:t>vysoká </a:t>
            </a:r>
            <a:r>
              <a:rPr lang="sk-SK" dirty="0"/>
              <a:t>škola najvyššej kvality. Keď vyštudoval, stal sa profesorom na </a:t>
            </a:r>
            <a:r>
              <a:rPr lang="sk-SK" dirty="0" smtClean="0"/>
              <a:t>lýceu.</a:t>
            </a:r>
          </a:p>
          <a:p>
            <a:r>
              <a:rPr lang="sk-SK" dirty="0" smtClean="0"/>
              <a:t>V </a:t>
            </a:r>
            <a:r>
              <a:rPr lang="sk-SK" dirty="0"/>
              <a:t>roku 1848 sa stal profesorom chémie v Strasburgu, kde </a:t>
            </a:r>
            <a:r>
              <a:rPr lang="sk-SK" dirty="0" smtClean="0"/>
              <a:t>sa </a:t>
            </a:r>
            <a:r>
              <a:rPr lang="sk-SK" dirty="0"/>
              <a:t>aj oženil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Už v roku 1854 bol profesorom na univerzite v Lille. V roku 1858 sa stal riaditeľom a parížskej Ecole normale, kde predtým študoval. Na Sorbone - parížskej univerzite - sa stal profesorom chémie, keď mal 45 rokov - v roku 1867. Keď mal 51 rokov, stal sa členom francúzskej </a:t>
            </a:r>
            <a:r>
              <a:rPr lang="sk-SK" dirty="0" smtClean="0"/>
              <a:t>lekárskej akadémie.</a:t>
            </a:r>
          </a:p>
          <a:p>
            <a:r>
              <a:rPr lang="sk-SK" dirty="0" smtClean="0"/>
              <a:t>V </a:t>
            </a:r>
            <a:r>
              <a:rPr lang="sk-SK" dirty="0"/>
              <a:t>tom čase mal už za sebou rad </a:t>
            </a:r>
            <a:r>
              <a:rPr lang="sk-SK" dirty="0" smtClean="0"/>
              <a:t>objavov.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sk-SK" dirty="0" smtClean="0"/>
              <a:t>Životopis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95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57026"/>
            <a:ext cx="5040560" cy="331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5400092" y="5460618"/>
            <a:ext cx="216024" cy="1016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4424892" y="6246604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Ecole normale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8099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464496"/>
          </a:xfrm>
        </p:spPr>
        <p:txBody>
          <a:bodyPr>
            <a:normAutofit/>
          </a:bodyPr>
          <a:lstStyle/>
          <a:p>
            <a:r>
              <a:rPr lang="sk-SK" dirty="0"/>
              <a:t>Prvý prielom sa Pasteurovi podaril v roku 1864, keď ukázal, že kvasenie vína a </a:t>
            </a:r>
            <a:r>
              <a:rPr lang="sk-SK" dirty="0" smtClean="0"/>
              <a:t>piva </a:t>
            </a:r>
            <a:r>
              <a:rPr lang="sk-SK" dirty="0"/>
              <a:t>spôsobujú mikroorganizmy, </a:t>
            </a:r>
            <a:r>
              <a:rPr lang="sk-SK" dirty="0" smtClean="0"/>
              <a:t>kvasinky.</a:t>
            </a:r>
          </a:p>
          <a:p>
            <a:r>
              <a:rPr lang="sk-SK" dirty="0"/>
              <a:t>O</a:t>
            </a:r>
            <a:r>
              <a:rPr lang="sk-SK" dirty="0" smtClean="0"/>
              <a:t>bjavil </a:t>
            </a:r>
            <a:r>
              <a:rPr lang="sk-SK" dirty="0"/>
              <a:t>aj, že mikrób Mycoderma je na príčine kysnutia </a:t>
            </a:r>
            <a:r>
              <a:rPr lang="sk-SK" dirty="0" smtClean="0"/>
              <a:t>vína.</a:t>
            </a:r>
          </a:p>
          <a:p>
            <a:r>
              <a:rPr lang="sk-SK" dirty="0" smtClean="0"/>
              <a:t> </a:t>
            </a:r>
            <a:r>
              <a:rPr lang="sk-SK" dirty="0"/>
              <a:t>Začal sa naplno venovať mikrobiológií. Ako prvý opísal mikróby, ktoré môžu existovať bez </a:t>
            </a:r>
            <a:r>
              <a:rPr lang="sk-SK" dirty="0" smtClean="0"/>
              <a:t>vzduchu</a:t>
            </a:r>
            <a:r>
              <a:rPr lang="sk-SK" dirty="0"/>
              <a:t>, teda bez kyslíka, a nazval ich anaerobionty.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roku 1861 otvorene vystúpil </a:t>
            </a:r>
            <a:r>
              <a:rPr lang="sk-SK" dirty="0" smtClean="0"/>
              <a:t>s </a:t>
            </a:r>
            <a:r>
              <a:rPr lang="sk-SK" dirty="0"/>
              <a:t>názorom, že choroby zvierat a ľudí spôsobujú </a:t>
            </a:r>
            <a:r>
              <a:rPr lang="sk-SK" dirty="0" smtClean="0"/>
              <a:t>mikróby. </a:t>
            </a:r>
            <a:r>
              <a:rPr lang="sk-SK" dirty="0"/>
              <a:t>Bol to veľký pokrok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sk-SK" dirty="0" smtClean="0"/>
              <a:t>Objavy Pasteura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24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2140915"/>
            <a:ext cx="7758545" cy="489654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 V roku 1867 vydal smernice na výrobu </a:t>
            </a:r>
            <a:r>
              <a:rPr lang="sk-SK" dirty="0" smtClean="0"/>
              <a:t>octu.</a:t>
            </a:r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/>
              <a:t>roku 1865 sa mu podarilo zistiť podstatu kvasenia vína</a:t>
            </a:r>
            <a:r>
              <a:rPr lang="sk-SK" dirty="0" smtClean="0"/>
              <a:t>. </a:t>
            </a:r>
            <a:r>
              <a:rPr lang="sk-SK" dirty="0"/>
              <a:t>Boli to mikroorganizmy, ktoré sa dajú zničiť zohriatím na 60 - 70 °C.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roku 1876 zaviedol sterilizáciu autoklávom, teda horúcim vzduchom, a od roku 1877 sa už zaoberal iba chorobami človeka a zvierat, ktoré spôsobovali </a:t>
            </a:r>
            <a:r>
              <a:rPr lang="sk-SK" dirty="0" smtClean="0"/>
              <a:t>mikroorganizmy.</a:t>
            </a:r>
          </a:p>
          <a:p>
            <a:r>
              <a:rPr lang="sk-SK" dirty="0" smtClean="0"/>
              <a:t> Čoskoro </a:t>
            </a:r>
            <a:r>
              <a:rPr lang="sk-SK" dirty="0"/>
              <a:t>začal očkovať sliepky proti slepačiemu moru oslabenou kultúrou, vypestovanou z tejto choroby a v medicíne sa rozšíril pojem vakcinácie. </a:t>
            </a:r>
            <a:endParaRPr lang="sk-SK" dirty="0" smtClean="0"/>
          </a:p>
          <a:p>
            <a:r>
              <a:rPr lang="sk-SK" dirty="0" smtClean="0"/>
              <a:t>Pasteur </a:t>
            </a:r>
            <a:r>
              <a:rPr lang="sk-SK" dirty="0"/>
              <a:t>potom vyrobil vakcínu proti anthraxu (sneti slezinnej).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67"/>
            <a:ext cx="3370176" cy="203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5361"/>
            <a:ext cx="39604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7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-1" y="2060848"/>
            <a:ext cx="6783851" cy="4608512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Vtedy mu priniesli chlapca, ktorého pohrýzol besný pes. Pasteur úspešne zabránil vypuknutiu choroby tým, že ho zaočkoval oslabeným vírusom besnoty z králika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V tom istom roku potom o tom referoval na zasadnutí </a:t>
            </a:r>
            <a:r>
              <a:rPr lang="sk-SK" dirty="0" smtClean="0"/>
              <a:t>francúzskej </a:t>
            </a:r>
            <a:r>
              <a:rPr lang="sk-SK" dirty="0"/>
              <a:t>akadémie. Vtedy tiež uverejnil spis Metóda prevencie besnoty po pohryzení. Pasteurovi určitý čas tiež neverili. </a:t>
            </a:r>
            <a:endParaRPr lang="sk-SK" dirty="0" smtClean="0"/>
          </a:p>
          <a:p>
            <a:r>
              <a:rPr lang="sk-SK" dirty="0" smtClean="0"/>
              <a:t>Až </a:t>
            </a:r>
            <a:r>
              <a:rPr lang="sk-SK" dirty="0"/>
              <a:t>keď v roku 1881 spolu so svojimi </a:t>
            </a:r>
            <a:r>
              <a:rPr lang="sk-SK" dirty="0" smtClean="0"/>
              <a:t>spolupracovníkmi </a:t>
            </a:r>
            <a:r>
              <a:rPr lang="sk-SK" dirty="0"/>
              <a:t>urobili na </a:t>
            </a:r>
            <a:r>
              <a:rPr lang="sk-SK" dirty="0" smtClean="0"/>
              <a:t>veľkostatku </a:t>
            </a:r>
            <a:r>
              <a:rPr lang="sk-SK" dirty="0"/>
              <a:t>hromadné očkovanie oviec proti sneti slezinnej a všetky ovce zostali nažive, začala </a:t>
            </a:r>
            <a:r>
              <a:rPr lang="sk-SK" dirty="0" smtClean="0"/>
              <a:t>Francúzka </a:t>
            </a:r>
            <a:r>
              <a:rPr lang="sk-SK" dirty="0"/>
              <a:t>verejnosť Pasteurovi veriť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Ale až úspechy očkovania </a:t>
            </a:r>
            <a:r>
              <a:rPr lang="sk-SK" dirty="0" smtClean="0"/>
              <a:t>proti </a:t>
            </a:r>
            <a:r>
              <a:rPr lang="sk-SK" dirty="0"/>
              <a:t>besnote z neho urobili takmer národného hrdinu. Stal sa jednou z najväčších osobností 19. storočia. </a:t>
            </a:r>
            <a:endParaRPr lang="sk-SK" dirty="0" smtClean="0"/>
          </a:p>
          <a:p>
            <a:r>
              <a:rPr lang="sk-SK" dirty="0" smtClean="0"/>
              <a:t>Hoci </a:t>
            </a:r>
            <a:r>
              <a:rPr lang="sk-SK" dirty="0"/>
              <a:t>bol chemik, zaradil sa aj medzi slávnych lekárov.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56263" cy="1054250"/>
          </a:xfrm>
        </p:spPr>
        <p:txBody>
          <a:bodyPr/>
          <a:lstStyle/>
          <a:p>
            <a:r>
              <a:rPr lang="sk-SK" dirty="0"/>
              <a:t>6. júl 1885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51" y="2348880"/>
            <a:ext cx="2331096" cy="31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76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2204864"/>
            <a:ext cx="4448817" cy="387781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 roku 1888 otvorili v Paríži Pasteurov ústav mikrobiológie a vakcinácie. </a:t>
            </a:r>
            <a:endParaRPr lang="sk-SK" dirty="0" smtClean="0"/>
          </a:p>
          <a:p>
            <a:r>
              <a:rPr lang="sk-SK" dirty="0" smtClean="0"/>
              <a:t>Louis </a:t>
            </a:r>
            <a:r>
              <a:rPr lang="sk-SK" dirty="0"/>
              <a:t>Pasteur bol veľkým prínosom nie len pre medicínu, ale aj pre potravinársky priemysel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Podľa jeho ústavu mikrobiológie a vakcinácie postupne vznikali podobné ústavy po celej Európe.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2" y="2708920"/>
            <a:ext cx="4628294" cy="32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89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"Moja sila a úspech spočíva v mojej tvrdohlavosti</a:t>
            </a:r>
            <a:r>
              <a:rPr lang="sk-SK" sz="4400" dirty="0" smtClean="0"/>
              <a:t>."- Louis Pasteur</a:t>
            </a:r>
            <a:endParaRPr lang="sk-SK" sz="4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736304" cy="272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6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</TotalTime>
  <Words>543</Words>
  <Application>Microsoft Office PowerPoint</Application>
  <PresentationFormat>Prezentácia na obrazovke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Viazaná kniha</vt:lpstr>
      <vt:lpstr>Louis Pasteur</vt:lpstr>
      <vt:lpstr>Prezentácia programu PowerPoint</vt:lpstr>
      <vt:lpstr>Životopis</vt:lpstr>
      <vt:lpstr>Prezentácia programu PowerPoint</vt:lpstr>
      <vt:lpstr>Objavy Pasteura</vt:lpstr>
      <vt:lpstr>Prezentácia programu PowerPoint</vt:lpstr>
      <vt:lpstr>6. júl 1885</vt:lpstr>
      <vt:lpstr>Záver</vt:lpstr>
      <vt:lpstr>Ďakujem za pozornosť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Pasteur</dc:title>
  <dc:creator>Evgeny</dc:creator>
  <cp:lastModifiedBy>Evgeny</cp:lastModifiedBy>
  <cp:revision>12</cp:revision>
  <dcterms:created xsi:type="dcterms:W3CDTF">2016-11-23T17:33:24Z</dcterms:created>
  <dcterms:modified xsi:type="dcterms:W3CDTF">2016-11-23T19:34:08Z</dcterms:modified>
</cp:coreProperties>
</file>